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78" r:id="rId3"/>
    <p:sldId id="279" r:id="rId4"/>
    <p:sldId id="309" r:id="rId5"/>
    <p:sldId id="267" r:id="rId6"/>
    <p:sldId id="268" r:id="rId7"/>
    <p:sldId id="277" r:id="rId8"/>
    <p:sldId id="275" r:id="rId9"/>
    <p:sldId id="269" r:id="rId10"/>
    <p:sldId id="270" r:id="rId11"/>
    <p:sldId id="273" r:id="rId12"/>
    <p:sldId id="274" r:id="rId13"/>
    <p:sldId id="263" r:id="rId14"/>
    <p:sldId id="264" r:id="rId15"/>
    <p:sldId id="287" r:id="rId16"/>
    <p:sldId id="285" r:id="rId17"/>
    <p:sldId id="284" r:id="rId18"/>
    <p:sldId id="280" r:id="rId19"/>
    <p:sldId id="288" r:id="rId20"/>
    <p:sldId id="281" r:id="rId21"/>
    <p:sldId id="282" r:id="rId22"/>
    <p:sldId id="294" r:id="rId23"/>
    <p:sldId id="295" r:id="rId24"/>
    <p:sldId id="296" r:id="rId25"/>
    <p:sldId id="297" r:id="rId26"/>
    <p:sldId id="289" r:id="rId27"/>
    <p:sldId id="290" r:id="rId28"/>
    <p:sldId id="303" r:id="rId29"/>
    <p:sldId id="302" r:id="rId30"/>
    <p:sldId id="292" r:id="rId31"/>
    <p:sldId id="304" r:id="rId32"/>
    <p:sldId id="307" r:id="rId33"/>
    <p:sldId id="308" r:id="rId34"/>
    <p:sldId id="298" r:id="rId35"/>
    <p:sldId id="305" r:id="rId36"/>
    <p:sldId id="306" r:id="rId37"/>
    <p:sldId id="299" r:id="rId38"/>
    <p:sldId id="300" r:id="rId39"/>
    <p:sldId id="301" r:id="rId40"/>
    <p:sldId id="258" r:id="rId41"/>
    <p:sldId id="259" r:id="rId42"/>
    <p:sldId id="286" r:id="rId43"/>
    <p:sldId id="260" r:id="rId44"/>
    <p:sldId id="293" r:id="rId45"/>
    <p:sldId id="261" r:id="rId46"/>
    <p:sldId id="283" r:id="rId47"/>
    <p:sldId id="26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88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7F2BA-E5F2-4B3A-9257-00A87373AE90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945B0-8102-489B-9245-766BC3AD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3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CA7-B985-4B32-B121-590A7578E1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571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7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238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698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09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313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3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520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63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273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261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154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83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496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CA7-B985-4B32-B121-590A7578E1D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128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78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36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57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29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60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27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945B0-8102-489B-9245-766BC3AD81A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2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1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9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3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2"/>
            <a:ext cx="12191332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1775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7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1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7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2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40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59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8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87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559BB-55EB-44FD-B87B-C7F189B249A2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1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kor.pngtree.com/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4ADB890-3662-4B77-A5CF-4B87F26D6AE4}"/>
              </a:ext>
            </a:extLst>
          </p:cNvPr>
          <p:cNvGrpSpPr/>
          <p:nvPr/>
        </p:nvGrpSpPr>
        <p:grpSpPr>
          <a:xfrm>
            <a:off x="5471253" y="7440057"/>
            <a:ext cx="6720747" cy="2855676"/>
            <a:chOff x="3203848" y="745987"/>
            <a:chExt cx="5040560" cy="2141757"/>
          </a:xfrm>
        </p:grpSpPr>
        <p:sp>
          <p:nvSpPr>
            <p:cNvPr id="11" name="文本框 10"/>
            <p:cNvSpPr txBox="1"/>
            <p:nvPr/>
          </p:nvSpPr>
          <p:spPr>
            <a:xfrm>
              <a:off x="3203848" y="745987"/>
              <a:ext cx="5040560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endParaRPr lang="en-US" sz="7200" dirty="0">
                <a:solidFill>
                  <a:srgbClr val="ADACC8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4" name="原创设计师QQ：598969553            _8"/>
            <p:cNvSpPr>
              <a:spLocks noChangeArrowheads="1"/>
            </p:cNvSpPr>
            <p:nvPr/>
          </p:nvSpPr>
          <p:spPr bwMode="auto">
            <a:xfrm>
              <a:off x="3419872" y="2572321"/>
              <a:ext cx="4608512" cy="3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en-US" sz="2133" dirty="0">
                <a:solidFill>
                  <a:srgbClr val="7F7F7F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12" name="Lenka-The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8789" y="-1851587"/>
            <a:ext cx="609600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36669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98368" y="2005263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5400" b="1" dirty="0" smtClean="0"/>
              <a:t>웹 페이지 구현</a:t>
            </a:r>
            <a:endParaRPr lang="en-US" altLang="ko-KR" sz="5400" b="1" dirty="0"/>
          </a:p>
        </p:txBody>
      </p:sp>
      <p:sp>
        <p:nvSpPr>
          <p:cNvPr id="6" name="직사각형 5"/>
          <p:cNvSpPr/>
          <p:nvPr/>
        </p:nvSpPr>
        <p:spPr>
          <a:xfrm>
            <a:off x="8473441" y="6361000"/>
            <a:ext cx="4779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The source of “ </a:t>
            </a:r>
            <a:r>
              <a:rPr lang="ko-KR" altLang="en-US" sz="1400" dirty="0" smtClean="0">
                <a:hlinkClick r:id="rId7"/>
              </a:rPr>
              <a:t>https://kor.pngtree.com/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”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888053" y="3609378"/>
            <a:ext cx="30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진명국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1455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advTm="0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111" y="849894"/>
            <a:ext cx="396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/>
              <a:t>Main.resources</a:t>
            </a:r>
            <a:endParaRPr lang="en-US" altLang="ko-KR" sz="4000" dirty="0" smtClean="0"/>
          </a:p>
        </p:txBody>
      </p:sp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0875" y="1765586"/>
            <a:ext cx="383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err="1" smtClean="0"/>
              <a:t>mybatis</a:t>
            </a:r>
            <a:endParaRPr lang="en-US" altLang="ko-KR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tiles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135689" y="4956901"/>
            <a:ext cx="2920557" cy="128203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086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993820" y="427759"/>
            <a:ext cx="2656935" cy="133782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0111" y="849894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/>
              <a:t>Webapp.resources</a:t>
            </a:r>
            <a:endParaRPr lang="en-US" altLang="ko-KR" sz="40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580875" y="1765586"/>
            <a:ext cx="383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err="1" smtClean="0"/>
              <a:t>CSS</a:t>
            </a:r>
            <a:endParaRPr lang="en-US" altLang="ko-KR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err="1" smtClean="0"/>
              <a:t>jquery</a:t>
            </a:r>
            <a:endParaRPr lang="en-US" altLang="ko-KR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183442759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993820" y="1765586"/>
            <a:ext cx="2656935" cy="195233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0111" y="849894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w</a:t>
            </a:r>
            <a:r>
              <a:rPr lang="en-US" altLang="ko-KR" sz="4000" dirty="0" err="1" smtClean="0"/>
              <a:t>ebapp.WEB</a:t>
            </a:r>
            <a:r>
              <a:rPr lang="en-US" altLang="ko-KR" sz="4000" dirty="0" smtClean="0"/>
              <a:t>-INF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0875" y="1765586"/>
            <a:ext cx="38342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err="1" smtClean="0"/>
              <a:t>config</a:t>
            </a:r>
            <a:endParaRPr lang="en-US" altLang="ko-KR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err="1" smtClean="0"/>
              <a:t>erd</a:t>
            </a:r>
            <a:endParaRPr lang="en-US" altLang="ko-KR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spring</a:t>
            </a:r>
            <a:endParaRPr lang="en-US" altLang="ko-KR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err="1"/>
              <a:t>w</a:t>
            </a:r>
            <a:r>
              <a:rPr lang="en-US" altLang="ko-KR" sz="3600" dirty="0" err="1" smtClean="0"/>
              <a:t>eb.xml</a:t>
            </a:r>
            <a:endParaRPr lang="en-US" altLang="ko-KR" sz="36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70111" y="5659463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/>
              <a:t>pom.xml</a:t>
            </a:r>
            <a:endParaRPr lang="en-US" altLang="ko-KR" sz="40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8993820" y="4294431"/>
            <a:ext cx="2656935" cy="24089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6289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9410" y="3137402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DB </a:t>
            </a:r>
            <a:r>
              <a:rPr lang="en-US" altLang="ko-KR" sz="3600" dirty="0" err="1" smtClean="0"/>
              <a:t>ERD</a:t>
            </a:r>
            <a:r>
              <a:rPr lang="ko-KR" altLang="en-US" sz="3600" dirty="0" smtClean="0"/>
              <a:t>구조</a:t>
            </a:r>
            <a:endParaRPr lang="ko-KR" altLang="en-US" sz="36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990" y="607239"/>
            <a:ext cx="2921778" cy="21317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239356" y="1151623"/>
            <a:ext cx="2479040" cy="52146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2441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3" y="399962"/>
            <a:ext cx="2445212" cy="12510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46" y="1017552"/>
            <a:ext cx="2703439" cy="36813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523" y="5131710"/>
            <a:ext cx="3073318" cy="14355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802" y="5066780"/>
            <a:ext cx="3318991" cy="15144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59" y="2082938"/>
            <a:ext cx="2104456" cy="36176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301" y="399962"/>
            <a:ext cx="2461470" cy="3997188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V="1">
            <a:off x="2765715" y="1734598"/>
            <a:ext cx="1280851" cy="1537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4" idx="1"/>
          </p:cNvCxnSpPr>
          <p:nvPr/>
        </p:nvCxnSpPr>
        <p:spPr>
          <a:xfrm>
            <a:off x="2765715" y="4525727"/>
            <a:ext cx="907087" cy="129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4" idx="3"/>
          </p:cNvCxnSpPr>
          <p:nvPr/>
        </p:nvCxnSpPr>
        <p:spPr>
          <a:xfrm flipH="1">
            <a:off x="6991793" y="4115017"/>
            <a:ext cx="585540" cy="1708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6508036" y="1651000"/>
            <a:ext cx="1073211" cy="606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0284687" y="2915778"/>
            <a:ext cx="830353" cy="2189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1259" y="3063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TABLE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45781" y="3063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Order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33667" y="663155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Goods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56289" y="471524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Cart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00312" y="4724871"/>
            <a:ext cx="206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Image of Goods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5464" y="17655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Customer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47887" y="2639616"/>
            <a:ext cx="715154" cy="16102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188204" y="1190699"/>
            <a:ext cx="755763" cy="13403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62275" y="1681925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86488" y="5982347"/>
            <a:ext cx="929352" cy="11988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902417" y="5809499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88204" y="1341523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078850" y="5809492"/>
            <a:ext cx="762028" cy="167195"/>
          </a:xfrm>
          <a:prstGeom prst="rect">
            <a:avLst/>
          </a:prstGeom>
          <a:noFill/>
          <a:ln w="444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846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5706" y="3286408"/>
            <a:ext cx="448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스프링 프레임 워크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5199055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4459" y="101503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스프링 프레임 워크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570977" y="2979058"/>
            <a:ext cx="56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IoC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8048" y="2979058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AOP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83100" y="5076449"/>
            <a:ext cx="11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8138" y="1739725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POJO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76194" y="3349706"/>
            <a:ext cx="90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Spring</a:t>
            </a:r>
          </a:p>
          <a:p>
            <a:r>
              <a:rPr lang="en-US" altLang="ko-KR" dirty="0" smtClean="0"/>
              <a:t>Core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0268" y="5076449"/>
            <a:ext cx="11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ORM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2771167" y="2109057"/>
            <a:ext cx="923977" cy="28794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95144" y="2109057"/>
            <a:ext cx="816562" cy="296739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2136618" y="3161169"/>
            <a:ext cx="2906979" cy="10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136618" y="3163260"/>
            <a:ext cx="2375088" cy="1913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2751806" y="3161169"/>
            <a:ext cx="2310805" cy="18272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8019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879" y="1093405"/>
            <a:ext cx="2992120" cy="55136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33397" y="1062813"/>
            <a:ext cx="4386190" cy="55136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17600" y="658899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MCV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0390" y="1636634"/>
            <a:ext cx="25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Service@transactional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246" y="3091302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49377" y="3089462"/>
            <a:ext cx="252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Repository@CRUD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99920" y="16366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60757" y="4911827"/>
            <a:ext cx="75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557" y="381980"/>
            <a:ext cx="2657846" cy="18766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50918" y="658899"/>
            <a:ext cx="272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ontainer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92" y="3444532"/>
            <a:ext cx="1261741" cy="1215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918" y="5293260"/>
            <a:ext cx="1670665" cy="63223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119120" y="1821300"/>
            <a:ext cx="984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1102360" y="2486261"/>
            <a:ext cx="431373" cy="551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1396947" y="2606589"/>
            <a:ext cx="482265" cy="66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776628" y="2531544"/>
            <a:ext cx="491521" cy="49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6236930" y="3905959"/>
            <a:ext cx="31219" cy="90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501886" y="3905958"/>
            <a:ext cx="16609" cy="90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905" y="2034217"/>
            <a:ext cx="1676634" cy="352474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 flipH="1" flipV="1">
            <a:off x="5989040" y="2486261"/>
            <a:ext cx="465738" cy="44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146" y="3466584"/>
            <a:ext cx="1543265" cy="38105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0390" y="2002288"/>
            <a:ext cx="1667108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967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583" y="3057981"/>
            <a:ext cx="408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화면 요소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786395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4" y="478490"/>
            <a:ext cx="3258913" cy="5805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278" y="1882409"/>
            <a:ext cx="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aside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45620" y="736983"/>
            <a:ext cx="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stiky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93300" y="6373065"/>
            <a:ext cx="100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4318" y="2574091"/>
            <a:ext cx="131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main.</a:t>
            </a:r>
          </a:p>
          <a:p>
            <a:r>
              <a:rPr lang="en-US" altLang="ko-KR" dirty="0" smtClean="0"/>
              <a:t>article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5912" y="-34406"/>
            <a:ext cx="106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764364" y="406708"/>
            <a:ext cx="3258913" cy="28222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64365" y="760714"/>
            <a:ext cx="661422" cy="274657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64363" y="5976694"/>
            <a:ext cx="3258914" cy="37889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25787" y="760714"/>
            <a:ext cx="2058531" cy="521598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06661" y="693788"/>
            <a:ext cx="516616" cy="45572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674" y="150260"/>
            <a:ext cx="3758266" cy="3990441"/>
          </a:xfrm>
          <a:prstGeom prst="rect">
            <a:avLst/>
          </a:prstGeom>
        </p:spPr>
      </p:pic>
      <p:sp>
        <p:nvSpPr>
          <p:cNvPr id="22" name="사각형 설명선 21"/>
          <p:cNvSpPr/>
          <p:nvPr/>
        </p:nvSpPr>
        <p:spPr>
          <a:xfrm>
            <a:off x="10182706" y="150260"/>
            <a:ext cx="1496113" cy="2343464"/>
          </a:xfrm>
          <a:prstGeom prst="wedgeRectCallout">
            <a:avLst>
              <a:gd name="adj1" fmla="val -80431"/>
              <a:gd name="adj2" fmla="val -4365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Main.CSS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674" y="4325758"/>
            <a:ext cx="3657504" cy="2231973"/>
          </a:xfrm>
          <a:prstGeom prst="rect">
            <a:avLst/>
          </a:prstGeom>
        </p:spPr>
      </p:pic>
      <p:sp>
        <p:nvSpPr>
          <p:cNvPr id="24" name="사각형 설명선 23"/>
          <p:cNvSpPr/>
          <p:nvPr/>
        </p:nvSpPr>
        <p:spPr>
          <a:xfrm>
            <a:off x="10137650" y="4150826"/>
            <a:ext cx="1541169" cy="2343464"/>
          </a:xfrm>
          <a:prstGeom prst="wedgeRectCallout">
            <a:avLst>
              <a:gd name="adj1" fmla="val -80431"/>
              <a:gd name="adj2" fmla="val -43650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MAVEN.tiles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202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6530" y="637400"/>
            <a:ext cx="522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목차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502111" y="2326741"/>
            <a:ext cx="3675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구성요소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DB </a:t>
            </a:r>
            <a:r>
              <a:rPr lang="en-US" altLang="ko-KR" dirty="0" err="1" smtClean="0"/>
              <a:t>ERD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스프링 프레임 워크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18443" y="2297352"/>
            <a:ext cx="367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설계도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086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69" y="1061767"/>
            <a:ext cx="9873683" cy="5202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65" y="1345333"/>
            <a:ext cx="2504512" cy="372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6301" y="583972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WEB-INF / views / common / * .</a:t>
            </a:r>
            <a:r>
              <a:rPr lang="en-US" altLang="ko-KR" dirty="0" err="1" smtClean="0"/>
              <a:t>jsp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183518" y="3277369"/>
            <a:ext cx="2452422" cy="282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559" y="681068"/>
            <a:ext cx="2533554" cy="2119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39110" y="257505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WEB-INF / views / common / </a:t>
            </a:r>
            <a:r>
              <a:rPr lang="en-US" altLang="ko-KR" dirty="0" err="1" smtClean="0"/>
              <a:t>main.jsp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056044" y="2635624"/>
            <a:ext cx="3633769" cy="79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63066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4" y="1336473"/>
            <a:ext cx="3885243" cy="4435677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156" y="164447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WEB-INF / views / common / </a:t>
            </a:r>
            <a:r>
              <a:rPr lang="en-US" altLang="ko-KR" dirty="0" err="1" smtClean="0"/>
              <a:t>main.jsp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30" y="577189"/>
            <a:ext cx="7417288" cy="20853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90144" y="3737299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goods / </a:t>
            </a:r>
            <a:r>
              <a:rPr lang="en-US" altLang="ko-KR" dirty="0" err="1" smtClean="0"/>
              <a:t>dao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GoodsDAOImpl.java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08014" y="1571625"/>
            <a:ext cx="863586" cy="109087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64549" y="707019"/>
            <a:ext cx="3965076" cy="40832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984478" y="1288815"/>
            <a:ext cx="5007652" cy="40832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84478" y="1678836"/>
            <a:ext cx="6890294" cy="33159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91543" y="2010433"/>
            <a:ext cx="5628832" cy="65206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1202443" y="1844635"/>
            <a:ext cx="5779382" cy="20367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1202443" y="2445999"/>
            <a:ext cx="4363594" cy="14612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89" y="502982"/>
            <a:ext cx="3038581" cy="86080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550" y="4209248"/>
            <a:ext cx="7088696" cy="156290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8014" y="26248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thumbnailator</a:t>
            </a:r>
            <a:endParaRPr lang="ko-KR" altLang="en-US" sz="1600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8021401" y="1425598"/>
            <a:ext cx="1005676" cy="31941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549" y="3357254"/>
            <a:ext cx="181952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5196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8" y="1469835"/>
            <a:ext cx="4641147" cy="48011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75" y="2324521"/>
            <a:ext cx="7148226" cy="39403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75" y="413119"/>
            <a:ext cx="1743318" cy="190526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3905250" y="2512451"/>
            <a:ext cx="4280734" cy="221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03193" y="1877285"/>
            <a:ext cx="443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WEB-INF/views/goods/</a:t>
            </a:r>
            <a:r>
              <a:rPr lang="en-US" altLang="ko-KR" dirty="0" err="1" smtClean="0"/>
              <a:t>goodsDetail.jsp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97967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0204" y="3016854"/>
            <a:ext cx="22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빠른 메뉴</a:t>
            </a:r>
            <a:endParaRPr lang="en-US" altLang="ko-KR" sz="3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386" y="1700761"/>
            <a:ext cx="790685" cy="1962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86" y="3758805"/>
            <a:ext cx="1352739" cy="10383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95085" y="4423645"/>
            <a:ext cx="1033040" cy="20416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6141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08" y="681228"/>
            <a:ext cx="1857634" cy="2476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08" y="928913"/>
            <a:ext cx="8649907" cy="45631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-19463" y="1517674"/>
            <a:ext cx="30846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c:choose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    &lt;</a:t>
            </a:r>
            <a:r>
              <a:rPr lang="en-US" altLang="ko-KR" sz="1400" dirty="0" err="1" smtClean="0"/>
              <a:t>c:when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=” ”/&gt;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&lt;</a:t>
            </a:r>
            <a:r>
              <a:rPr lang="en-US" altLang="ko-KR" sz="1400" dirty="0" err="1" smtClean="0"/>
              <a:t>c:otherwise</a:t>
            </a:r>
            <a:r>
              <a:rPr lang="en-US" altLang="ko-KR" sz="1400" dirty="0" smtClean="0"/>
              <a:t>/&gt;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c:choose</a:t>
            </a:r>
            <a:r>
              <a:rPr lang="en-US" altLang="ko-KR" sz="1400" dirty="0"/>
              <a:t>&gt;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3233608" y="998692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276341" y="5351617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457316" y="1176598"/>
            <a:ext cx="66675" cy="47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457316" y="1540910"/>
            <a:ext cx="66675" cy="47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57316" y="1710962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3423978" y="5163372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3686175" y="2088479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649958" y="4960695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949107" y="2266000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949106" y="4808833"/>
            <a:ext cx="66675" cy="47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4135029" y="2434073"/>
            <a:ext cx="66675" cy="476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4129087" y="3877686"/>
            <a:ext cx="66675" cy="476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4127736" y="4073842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4135029" y="4586777"/>
            <a:ext cx="66675" cy="476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>
            <a:stCxn id="48" idx="4"/>
            <a:endCxn id="49" idx="0"/>
          </p:cNvCxnSpPr>
          <p:nvPr/>
        </p:nvCxnSpPr>
        <p:spPr>
          <a:xfrm>
            <a:off x="3266946" y="1046317"/>
            <a:ext cx="42733" cy="4305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50" idx="4"/>
            <a:endCxn id="52" idx="4"/>
          </p:cNvCxnSpPr>
          <p:nvPr/>
        </p:nvCxnSpPr>
        <p:spPr>
          <a:xfrm>
            <a:off x="3490654" y="1224223"/>
            <a:ext cx="0" cy="36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54" idx="0"/>
            <a:endCxn id="55" idx="7"/>
          </p:cNvCxnSpPr>
          <p:nvPr/>
        </p:nvCxnSpPr>
        <p:spPr>
          <a:xfrm flipH="1">
            <a:off x="3480889" y="1710962"/>
            <a:ext cx="9765" cy="345938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57" idx="0"/>
          </p:cNvCxnSpPr>
          <p:nvPr/>
        </p:nvCxnSpPr>
        <p:spPr>
          <a:xfrm flipH="1">
            <a:off x="3692780" y="2088479"/>
            <a:ext cx="26733" cy="2872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1" idx="2"/>
            <a:endCxn id="62" idx="1"/>
          </p:cNvCxnSpPr>
          <p:nvPr/>
        </p:nvCxnSpPr>
        <p:spPr>
          <a:xfrm>
            <a:off x="3949107" y="2289813"/>
            <a:ext cx="9763" cy="25259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63" idx="1"/>
          </p:cNvCxnSpPr>
          <p:nvPr/>
        </p:nvCxnSpPr>
        <p:spPr>
          <a:xfrm>
            <a:off x="4144793" y="2441048"/>
            <a:ext cx="16280" cy="1484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65" idx="0"/>
            <a:endCxn id="66" idx="4"/>
          </p:cNvCxnSpPr>
          <p:nvPr/>
        </p:nvCxnSpPr>
        <p:spPr>
          <a:xfrm>
            <a:off x="4161074" y="4073842"/>
            <a:ext cx="7293" cy="5605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4442" y="760048"/>
            <a:ext cx="155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jsp.jstl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c:coreTag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08" y="141069"/>
            <a:ext cx="6192114" cy="209579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-16930" y="2983423"/>
            <a:ext cx="33118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c:forEach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=“”, item=“”, status=“”/&gt;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662" y="3642869"/>
            <a:ext cx="853046" cy="2345877"/>
          </a:xfrm>
          <a:prstGeom prst="rect">
            <a:avLst/>
          </a:prstGeom>
        </p:spPr>
      </p:pic>
      <p:sp>
        <p:nvSpPr>
          <p:cNvPr id="90" name="타원 89"/>
          <p:cNvSpPr/>
          <p:nvPr/>
        </p:nvSpPr>
        <p:spPr>
          <a:xfrm>
            <a:off x="4225635" y="3162844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4225634" y="2608391"/>
            <a:ext cx="66675" cy="476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/>
          <p:cNvCxnSpPr>
            <a:endCxn id="90" idx="0"/>
          </p:cNvCxnSpPr>
          <p:nvPr/>
        </p:nvCxnSpPr>
        <p:spPr>
          <a:xfrm>
            <a:off x="4252368" y="2656016"/>
            <a:ext cx="6605" cy="5068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6258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7" y="2918129"/>
            <a:ext cx="4956647" cy="20570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7" y="1629924"/>
            <a:ext cx="4956647" cy="1288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447" y="1213749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views/common/</a:t>
            </a:r>
            <a:r>
              <a:rPr lang="en-US" altLang="ko-KR" dirty="0" err="1" smtClean="0"/>
              <a:t>quickMenu.jsp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276" y="1535641"/>
            <a:ext cx="1342186" cy="369101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728086" y="3331597"/>
            <a:ext cx="3951010" cy="138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885630" y="3546282"/>
            <a:ext cx="502177" cy="1057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595989" y="2643087"/>
            <a:ext cx="0" cy="56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40810" y="2534609"/>
            <a:ext cx="1929905" cy="883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219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09607" y="3049059"/>
            <a:ext cx="392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회원 기능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8982963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9" y="5818752"/>
            <a:ext cx="3931003" cy="468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1" y="5402710"/>
            <a:ext cx="3320738" cy="441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72" y="855914"/>
            <a:ext cx="1752845" cy="188621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887903" y="2509210"/>
            <a:ext cx="1230711" cy="29304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59" y="4588774"/>
            <a:ext cx="3277245" cy="8086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431" y="4431781"/>
            <a:ext cx="5818739" cy="92329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9838325" y="869208"/>
            <a:ext cx="2057912" cy="2928416"/>
            <a:chOff x="9964460" y="845287"/>
            <a:chExt cx="2057912" cy="292841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4460" y="845287"/>
              <a:ext cx="1933845" cy="2734057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0261236" y="3061088"/>
              <a:ext cx="1761136" cy="71261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179886" y="860378"/>
            <a:ext cx="2105319" cy="2572109"/>
            <a:chOff x="2172430" y="845287"/>
            <a:chExt cx="2105319" cy="25721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72430" y="845287"/>
              <a:ext cx="2105319" cy="2572109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2864478" y="2831201"/>
              <a:ext cx="1392574" cy="24615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45280" y="1430853"/>
              <a:ext cx="1392574" cy="246155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85205" y="855914"/>
            <a:ext cx="2163760" cy="1428167"/>
            <a:chOff x="7883944" y="853746"/>
            <a:chExt cx="2163760" cy="142816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3944" y="853746"/>
              <a:ext cx="2124371" cy="1400370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8674873" y="2027582"/>
              <a:ext cx="1372831" cy="254331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118614" y="1520571"/>
              <a:ext cx="1372831" cy="254331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34251" y="860378"/>
            <a:ext cx="1901150" cy="2582126"/>
            <a:chOff x="320959" y="854091"/>
            <a:chExt cx="1901150" cy="25821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0959" y="854091"/>
              <a:ext cx="1848108" cy="257210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050807" y="2553483"/>
              <a:ext cx="1171302" cy="882734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27649" y="855914"/>
            <a:ext cx="1934487" cy="1090670"/>
            <a:chOff x="4279889" y="853746"/>
            <a:chExt cx="1934487" cy="10906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79889" y="853746"/>
              <a:ext cx="1914792" cy="105742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5043074" y="1664450"/>
              <a:ext cx="1171302" cy="279966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019631" y="389614"/>
            <a:ext cx="70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MVC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ORM.mybatis</a:t>
            </a:r>
            <a:r>
              <a:rPr lang="en-US" altLang="ko-KR" dirty="0" smtClean="0"/>
              <a:t> / Container / </a:t>
            </a:r>
            <a:r>
              <a:rPr lang="en-US" altLang="ko-KR" dirty="0" err="1" smtClean="0"/>
              <a:t>DB.OracleSQL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2706" y="5298866"/>
            <a:ext cx="4383716" cy="98768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959" y="3985535"/>
            <a:ext cx="4346457" cy="6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541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82822" y="803286"/>
            <a:ext cx="2342081" cy="2984186"/>
            <a:chOff x="320959" y="854091"/>
            <a:chExt cx="1901150" cy="258212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9" y="854091"/>
              <a:ext cx="1848108" cy="2572109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050807" y="2553483"/>
              <a:ext cx="1171302" cy="882734"/>
            </a:xfrm>
            <a:prstGeom prst="rect">
              <a:avLst/>
            </a:prstGeom>
            <a:noFill/>
            <a:ln w="444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78" y="743043"/>
            <a:ext cx="5741594" cy="40993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313" y="791332"/>
            <a:ext cx="2238687" cy="20862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379990" y="1098838"/>
            <a:ext cx="1784010" cy="177875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41648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9" y="749809"/>
            <a:ext cx="3402863" cy="24295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40" y="1119141"/>
            <a:ext cx="8028459" cy="11865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39" y="3623172"/>
            <a:ext cx="6535062" cy="1343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26240" y="749809"/>
            <a:ext cx="33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interface </a:t>
            </a:r>
            <a:r>
              <a:rPr lang="en-US" altLang="ko-KR" dirty="0" err="1" smtClean="0"/>
              <a:t>Membercontroller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26239" y="2811742"/>
            <a:ext cx="368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@Controller(“</a:t>
            </a:r>
            <a:r>
              <a:rPr lang="en-US" altLang="ko-KR" dirty="0" err="1" smtClean="0"/>
              <a:t>memberController</a:t>
            </a:r>
            <a:r>
              <a:rPr lang="en-US" altLang="ko-KR" dirty="0" smtClean="0"/>
              <a:t>”)</a:t>
            </a:r>
          </a:p>
          <a:p>
            <a:r>
              <a:rPr lang="en-US" altLang="ko-KR" dirty="0" smtClean="0"/>
              <a:t>class </a:t>
            </a:r>
            <a:r>
              <a:rPr lang="en-US" altLang="ko-KR" dirty="0" err="1" smtClean="0"/>
              <a:t>MemberControllerImpl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341412" y="2361537"/>
            <a:ext cx="0" cy="46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22077" y="2367211"/>
            <a:ext cx="11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inherit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4007454" y="1294991"/>
            <a:ext cx="2456955" cy="85439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66101" y="3980792"/>
            <a:ext cx="2195200" cy="23046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9223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6458" y="3005718"/>
            <a:ext cx="468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주요 기능 소개</a:t>
            </a:r>
            <a:endParaRPr lang="en-US" altLang="ko-KR" sz="4000" dirty="0" smtClean="0"/>
          </a:p>
        </p:txBody>
      </p:sp>
    </p:spTree>
    <p:extLst>
      <p:ext uri="{BB962C8B-B14F-4D97-AF65-F5344CB8AC3E}">
        <p14:creationId xmlns:p14="http://schemas.microsoft.com/office/powerpoint/2010/main" val="379221748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11" y="731768"/>
            <a:ext cx="6611273" cy="12765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094" y="3778105"/>
            <a:ext cx="3867690" cy="762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094" y="2416902"/>
            <a:ext cx="4544059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094" y="5005939"/>
            <a:ext cx="2457793" cy="10383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89" y="749809"/>
            <a:ext cx="3402863" cy="2429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861" y="3609839"/>
            <a:ext cx="239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@Component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75861" y="4159158"/>
            <a:ext cx="2393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Repository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230092" y="1245326"/>
            <a:ext cx="2941986" cy="70584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230092" y="2899954"/>
            <a:ext cx="2448651" cy="49749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15326" y="4110012"/>
            <a:ext cx="2538698" cy="334767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438" y="4143595"/>
            <a:ext cx="4528143" cy="6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1457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11" y="731768"/>
            <a:ext cx="6611273" cy="12765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89" y="749809"/>
            <a:ext cx="3402863" cy="2429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411" y="2493544"/>
            <a:ext cx="7039957" cy="7525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411" y="5324798"/>
            <a:ext cx="6192114" cy="1028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411" y="3424937"/>
            <a:ext cx="5220429" cy="75258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411" y="4429831"/>
            <a:ext cx="5527558" cy="7353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66812" y="2158730"/>
            <a:ext cx="216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Autowired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931672" y="3192003"/>
            <a:ext cx="1160" cy="24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918675" y="4115828"/>
            <a:ext cx="1160" cy="24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913629" y="5096015"/>
            <a:ext cx="1160" cy="24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30092" y="1245327"/>
            <a:ext cx="1002811" cy="19534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4520" y="4238993"/>
            <a:ext cx="28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@</a:t>
            </a:r>
            <a:r>
              <a:rPr lang="en-US" altLang="ko-KR" sz="3600" dirty="0" err="1" smtClean="0"/>
              <a:t>Autowired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8042595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288" y="413442"/>
            <a:ext cx="1670665" cy="6322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953" y="413442"/>
            <a:ext cx="1333686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8457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35931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3708" y="3254437"/>
            <a:ext cx="287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로그인 기능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267795138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9796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25346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0" y="1793289"/>
            <a:ext cx="423921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7258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7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66956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45" y="733477"/>
            <a:ext cx="5614669" cy="5914162"/>
          </a:xfrm>
          <a:prstGeom prst="rect">
            <a:avLst/>
          </a:prstGeom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25389" y="192498"/>
          <a:ext cx="5415778" cy="646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135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0319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0319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03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03195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추가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삭제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8034751"/>
                  </a:ext>
                </a:extLst>
              </a:tr>
              <a:tr h="40319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941535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0319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주요 기능 소개</a:t>
            </a:r>
            <a:endParaRPr lang="ko-KR" altLang="en-US" sz="4000" dirty="0"/>
          </a:p>
        </p:txBody>
      </p:sp>
      <p:sp>
        <p:nvSpPr>
          <p:cNvPr id="22" name="직사각형 21"/>
          <p:cNvSpPr/>
          <p:nvPr/>
        </p:nvSpPr>
        <p:spPr>
          <a:xfrm>
            <a:off x="4508341" y="733477"/>
            <a:ext cx="1755698" cy="294288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82154" y="1499506"/>
            <a:ext cx="4890294" cy="530057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586097" y="1042937"/>
            <a:ext cx="2677942" cy="426225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777703" y="1469162"/>
            <a:ext cx="486336" cy="1706889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949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5331" y="0"/>
            <a:ext cx="5136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7373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60088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332948" y="1848066"/>
            <a:ext cx="3728101" cy="3780677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336699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5374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85365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39195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44556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7938631" y="2492664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3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907574" y="2548504"/>
            <a:ext cx="4044983" cy="401675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11215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1" y="1214830"/>
            <a:ext cx="5770328" cy="4922937"/>
          </a:xfrm>
          <a:prstGeom prst="rect">
            <a:avLst/>
          </a:prstGeom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85729"/>
              </p:ext>
            </p:extLst>
          </p:nvPr>
        </p:nvGraphicFramePr>
        <p:xfrm>
          <a:off x="6625389" y="192498"/>
          <a:ext cx="5415778" cy="646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135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0319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0319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03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03195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추가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삭제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8034751"/>
                  </a:ext>
                </a:extLst>
              </a:tr>
              <a:tr h="40319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941535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0319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14190" y="5607967"/>
            <a:ext cx="3833523" cy="223490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85492" y="1872049"/>
            <a:ext cx="4400733" cy="304598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685492" y="5011565"/>
            <a:ext cx="4107435" cy="38983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4190" y="1872049"/>
            <a:ext cx="1171302" cy="1964924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주요 기능 소개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0057259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" y="1093146"/>
            <a:ext cx="5309848" cy="5353804"/>
          </a:xfrm>
          <a:prstGeom prst="rect">
            <a:avLst/>
          </a:prstGeom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422452"/>
              </p:ext>
            </p:extLst>
          </p:nvPr>
        </p:nvGraphicFramePr>
        <p:xfrm>
          <a:off x="6625389" y="192498"/>
          <a:ext cx="5415778" cy="646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135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0319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0319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03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03195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추가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삭제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8034751"/>
                  </a:ext>
                </a:extLst>
              </a:tr>
              <a:tr h="40319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941535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0319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793629" y="6053213"/>
            <a:ext cx="1146931" cy="281243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93630" y="1093146"/>
            <a:ext cx="4899804" cy="4767306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주요 기능 소개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4803901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7"/>
          <p:cNvSpPr/>
          <p:nvPr/>
        </p:nvSpPr>
        <p:spPr>
          <a:xfrm>
            <a:off x="212165" y="263671"/>
            <a:ext cx="3955897" cy="39569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5" tIns="45671" rIns="91345" bIns="45671" rtlCol="0" anchor="ctr"/>
          <a:lstStyle/>
          <a:p>
            <a:pPr algn="ctr"/>
            <a:endParaRPr lang="zh-CN" altLang="en-US" sz="3200">
              <a:latin typeface="Montserrat SemiBold" panose="00000700000000000000" pitchFamily="2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971557"/>
            <a:ext cx="5973402" cy="5073643"/>
          </a:xfrm>
          <a:prstGeom prst="rect">
            <a:avLst/>
          </a:prstGeom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749526"/>
              </p:ext>
            </p:extLst>
          </p:nvPr>
        </p:nvGraphicFramePr>
        <p:xfrm>
          <a:off x="6625389" y="192498"/>
          <a:ext cx="5415778" cy="646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135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0319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0319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03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03195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추가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삭제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8034751"/>
                  </a:ext>
                </a:extLst>
              </a:tr>
              <a:tr h="40319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주문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2941535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취소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0319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0319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69411" y="1815909"/>
            <a:ext cx="5894628" cy="127273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9963" y="192498"/>
            <a:ext cx="377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주요 기능 소개</a:t>
            </a:r>
            <a:endParaRPr lang="ko-KR" altLang="en-US" sz="4000" dirty="0"/>
          </a:p>
        </p:txBody>
      </p:sp>
      <p:sp>
        <p:nvSpPr>
          <p:cNvPr id="18" name="직사각형 17"/>
          <p:cNvSpPr/>
          <p:nvPr/>
        </p:nvSpPr>
        <p:spPr>
          <a:xfrm>
            <a:off x="369411" y="3159813"/>
            <a:ext cx="5894628" cy="127273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9411" y="4496533"/>
            <a:ext cx="5894628" cy="1272731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46420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1875" y="2834102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구성 요소</a:t>
            </a:r>
            <a:endParaRPr lang="en-US" altLang="ko-KR" sz="3600" dirty="0" smtClean="0"/>
          </a:p>
        </p:txBody>
      </p:sp>
      <p:grpSp>
        <p:nvGrpSpPr>
          <p:cNvPr id="18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19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2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337300" y="3757938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resource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69056" y="3796911"/>
            <a:ext cx="193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pakeges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914224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2"/>
          <p:cNvGrpSpPr/>
          <p:nvPr/>
        </p:nvGrpSpPr>
        <p:grpSpPr>
          <a:xfrm>
            <a:off x="667167" y="2656622"/>
            <a:ext cx="3324787" cy="3757395"/>
            <a:chOff x="7070680" y="1485705"/>
            <a:chExt cx="4469276" cy="4438095"/>
          </a:xfrm>
        </p:grpSpPr>
        <p:grpSp>
          <p:nvGrpSpPr>
            <p:cNvPr id="20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24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solidFill>
                    <a:schemeClr val="tx2"/>
                  </a:solidFill>
                  <a:latin typeface="Montserrat SemiBold" panose="00000700000000000000" pitchFamily="2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solidFill>
                  <a:schemeClr val="tx2"/>
                </a:solidFill>
                <a:latin typeface="Montserrat SemiBold" panose="00000700000000000000" pitchFamily="2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0875" y="1765586"/>
            <a:ext cx="38342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goods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err="1" smtClean="0"/>
              <a:t>mypage</a:t>
            </a:r>
            <a:endParaRPr lang="en-US" altLang="ko-KR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order</a:t>
            </a:r>
            <a:endParaRPr lang="en-US" altLang="ko-KR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83" y="427758"/>
            <a:ext cx="3272415" cy="4107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3" y="5018820"/>
            <a:ext cx="2928273" cy="12201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0111" y="849894"/>
            <a:ext cx="455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/>
              <a:t>Main.java</a:t>
            </a:r>
            <a:endParaRPr lang="en-US" altLang="ko-KR" sz="4000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5214482" y="427758"/>
            <a:ext cx="3272415" cy="4107562"/>
          </a:xfrm>
          <a:prstGeom prst="rect">
            <a:avLst/>
          </a:prstGeom>
          <a:noFill/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820" y="427758"/>
            <a:ext cx="2656935" cy="41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9066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</TotalTime>
  <Words>426</Words>
  <Application>Microsoft Office PowerPoint</Application>
  <PresentationFormat>와이드스크린</PresentationFormat>
  <Paragraphs>219</Paragraphs>
  <Slides>47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HY견고딕</vt:lpstr>
      <vt:lpstr>微软雅黑</vt:lpstr>
      <vt:lpstr>Montserrat SemiBold</vt:lpstr>
      <vt:lpstr>宋体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95</cp:revision>
  <dcterms:created xsi:type="dcterms:W3CDTF">2022-09-29T11:14:24Z</dcterms:created>
  <dcterms:modified xsi:type="dcterms:W3CDTF">2022-10-01T05:27:59Z</dcterms:modified>
</cp:coreProperties>
</file>